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5"/>
  </p:notesMasterIdLst>
  <p:sldIdLst>
    <p:sldId id="258" r:id="rId3"/>
    <p:sldId id="280" r:id="rId4"/>
  </p:sldIdLst>
  <p:sldSz cx="12192000" cy="6858000"/>
  <p:notesSz cx="6858000" cy="9144000"/>
  <p:embeddedFontLst>
    <p:embeddedFont>
      <p:font typeface="Helvetica Neue" panose="02000503000000020004" pitchFamily="2" charset="0"/>
      <p:regular r:id="rId6"/>
      <p:bold r:id="rId7"/>
      <p:italic r:id="rId8"/>
      <p:boldItalic r:id="rId9"/>
    </p:embeddedFont>
    <p:embeddedFont>
      <p:font typeface="Montserrat Alternates" pitchFamily="2" charset="77"/>
      <p:regular r:id="rId10"/>
      <p:bold r:id="rId11"/>
      <p:italic r:id="rId12"/>
      <p:boldItalic r:id="rId13"/>
    </p:embeddedFont>
    <p:embeddedFont>
      <p:font typeface="Play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Qyr97hv/c7fYf0eUVaK71Jvmy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5FA20-E3E5-44A3-99A2-FA1EAA6FD109}">
  <a:tblStyle styleId="{D975FA20-E3E5-44A3-99A2-FA1EAA6FD109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1" d="100"/>
          <a:sy n="81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4" name="Google Shape;4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6" name="Google Shape;186;p5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7" name="Google Shape;187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93" name="Google Shape;193;p5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94" name="Google Shape;194;p5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95" name="Google Shape;195;p5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96" name="Google Shape;196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208" name="Google Shape;20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6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215" name="Google Shape;215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3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1" y="1500677"/>
            <a:ext cx="4005082" cy="510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6749" y="1500676"/>
            <a:ext cx="3925801" cy="510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/>
          <p:cNvPicPr preferRelativeResize="0"/>
          <p:nvPr/>
        </p:nvPicPr>
        <p:blipFill rotWithShape="1">
          <a:blip r:embed="rId5">
            <a:alphaModFix/>
          </a:blip>
          <a:srcRect l="21612" r="29779"/>
          <a:stretch/>
        </p:blipFill>
        <p:spPr>
          <a:xfrm>
            <a:off x="8102599" y="1503793"/>
            <a:ext cx="3721101" cy="510136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54" name="Google Shape;254;p3" descr="A black and white teeth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-635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3D4"/>
              </a:buClr>
              <a:buSzPts val="4800"/>
              <a:buFont typeface="Montserrat Alternates"/>
              <a:buNone/>
            </a:pPr>
            <a:r>
              <a:rPr lang="en-US" sz="4800" b="1" i="0" u="none" strike="noStrike" cap="none">
                <a:solidFill>
                  <a:srgbClr val="EBE3D4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FUTURE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6690360" y="723237"/>
            <a:ext cx="4880956" cy="72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3D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EBE3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Smart Farm Lab and upskill students with skills for the future.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155500" y="5993525"/>
            <a:ext cx="5081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45"/>
              </a:buClr>
              <a:buSzPts val="3200"/>
              <a:buFont typeface="Montserrat Alternates"/>
              <a:buNone/>
            </a:pPr>
            <a:r>
              <a:rPr lang="en-US" sz="3200" b="1" i="0" u="none" strike="noStrike" cap="none">
                <a:solidFill>
                  <a:srgbClr val="006445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ENTREPRENEURSHIP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4026707" y="5993519"/>
            <a:ext cx="4125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45"/>
              </a:buClr>
              <a:buSzPts val="3200"/>
              <a:buFont typeface="Montserrat Alternates"/>
              <a:buNone/>
            </a:pPr>
            <a:r>
              <a:rPr lang="en-US" sz="3200" b="1" i="0" u="none" strike="noStrike" cap="none">
                <a:solidFill>
                  <a:srgbClr val="006445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7932427" y="5993519"/>
            <a:ext cx="4125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45"/>
              </a:buClr>
              <a:buSzPts val="3200"/>
              <a:buFont typeface="Montserrat Alternates"/>
              <a:buNone/>
            </a:pPr>
            <a:r>
              <a:rPr lang="en-US" sz="3200" b="1" i="0" u="none" strike="noStrike" cap="none">
                <a:solidFill>
                  <a:srgbClr val="006445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GREEN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/>
          <p:nvPr/>
        </p:nvSpPr>
        <p:spPr>
          <a:xfrm>
            <a:off x="-3" y="992340"/>
            <a:ext cx="12194110" cy="5903451"/>
          </a:xfrm>
          <a:custGeom>
            <a:avLst/>
            <a:gdLst/>
            <a:ahLst/>
            <a:cxnLst/>
            <a:rect l="l" t="t" r="r" b="b"/>
            <a:pathLst>
              <a:path w="18268330" h="8844122" extrusionOk="0">
                <a:moveTo>
                  <a:pt x="0" y="0"/>
                </a:moveTo>
                <a:lnTo>
                  <a:pt x="18268330" y="0"/>
                </a:lnTo>
                <a:lnTo>
                  <a:pt x="18268330" y="8844122"/>
                </a:lnTo>
                <a:lnTo>
                  <a:pt x="0" y="884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2644" b="-149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25" descr="A black and green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 Alternates</vt:lpstr>
      <vt:lpstr>Helvetica Neue</vt:lpstr>
      <vt:lpstr>Arial</vt:lpstr>
      <vt:lpstr>Play</vt:lpstr>
      <vt:lpstr>Calibri</vt:lpstr>
      <vt:lpstr>1_Office Theme</vt:lpstr>
      <vt:lpstr>2_Office Theme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MA25191</dc:creator>
  <cp:lastModifiedBy>YU Kin Man Simon</cp:lastModifiedBy>
  <cp:revision>2</cp:revision>
  <dcterms:created xsi:type="dcterms:W3CDTF">2024-09-23T07:19:38Z</dcterms:created>
  <dcterms:modified xsi:type="dcterms:W3CDTF">2025-03-11T01:15:23Z</dcterms:modified>
</cp:coreProperties>
</file>